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44" autoAdjust="0"/>
  </p:normalViewPr>
  <p:slideViewPr>
    <p:cSldViewPr>
      <p:cViewPr varScale="1">
        <p:scale>
          <a:sx n="58" d="100"/>
          <a:sy n="58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B8C2-4DEC-4C65-8AE2-3A2E0EE6E97B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7C0A4-AA6B-4C2C-8F0B-AC120F2E46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88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runs away.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chases after him. One of 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different. He is a good and kind demon’.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visit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oni’s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house. They say, ‘Hello, Aka-san.’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‘You are welcome. Please come in.’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serves tea and sweets.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‘How delicious this tea is!’ Another 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‘How delicious these sweets are!’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now become friends.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worries about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He visits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Ao-oni’s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house.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finds a letter: Dear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will suspect you if I keep being friends with you. For this reason, I will go on a journey. Good-bye. Take care of yourself. Friends forever.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cries.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Shiku-shiku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red demon, lives alone in a mountain.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says, ‘I want to become friends with humans.’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Aka-</a:t>
            </a:r>
            <a:r>
              <a:rPr kumimoji="1" lang="en-GB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oni</a:t>
            </a:r>
            <a:r>
              <a:rPr kumimoji="1" lang="en-GB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up a notice board in front of his house: ‘Please come in. Delicious tea and cakes are available.’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day, 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villagers, pass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oni’s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house, and read the notice board.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look at the inside of the house. One of them says,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has set the trick to eat us.’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‘Don't make a fool of me. I will not eat you!’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say, ‘The demon comes to eat us! Run!’ They run away.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disappointed. 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gets angry.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‘OK. Let’s smash the notice board!’ </a:t>
            </a: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oni’s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friend,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blue demon, comes to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‘What’s wrong?’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afraid of me.’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‘Don’t worry. I have an idea. I will rampage in the village’.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go to the village.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arrive at the village.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hides himself.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rampages. </a:t>
            </a:r>
            <a:r>
              <a:rPr kumimoji="1" lang="es-MX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 smashes houses. Garagara, Gachan. Gacharin, Gacharin. Dotan, dotan. 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Mura-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bito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get into a panic. They run away.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waits for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appear.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comes. He says, ‘Where is the violent fellow?’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catches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hits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Poka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poka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Ao-oni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 in a very small voice, ‘Do not hesitate to hit me’. Aka-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says, ‘This must be enough. You should go away.’ 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7C0A4-AA6B-4C2C-8F0B-AC120F2E462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82397-7D57-43C1-B230-4A226AEE1FC0}" type="datetimeFigureOut">
              <a:rPr kumimoji="1" lang="ja-JP" altLang="en-US" smtClean="0"/>
              <a:pPr/>
              <a:t>2015/9/8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5E6F9-6D30-40B5-A828-E1B9C1534E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ないた　あかおに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err="1" smtClean="0"/>
              <a:t>Naita</a:t>
            </a:r>
            <a:r>
              <a:rPr lang="en-US" altLang="ja-JP" dirty="0" smtClean="0"/>
              <a:t> Aka-</a:t>
            </a:r>
            <a:r>
              <a:rPr lang="en-US" altLang="ja-JP" dirty="0" err="1" smtClean="0"/>
              <a:t>oni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Red Demon Cried</a:t>
            </a:r>
            <a:endParaRPr kumimoji="1" lang="ja-JP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7319" y="2924944"/>
            <a:ext cx="414668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67544" y="3933056"/>
            <a:ext cx="38687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Writer: </a:t>
            </a:r>
            <a:r>
              <a:rPr lang="en-US" altLang="ja-JP" sz="2800" dirty="0" err="1" smtClean="0"/>
              <a:t>Hirosuke</a:t>
            </a:r>
            <a:r>
              <a:rPr lang="en-US" altLang="ja-JP" sz="2800" dirty="0" smtClean="0"/>
              <a:t> Hamada</a:t>
            </a:r>
          </a:p>
          <a:p>
            <a:r>
              <a:rPr lang="en-US" altLang="ja-JP" sz="2800" dirty="0" smtClean="0"/>
              <a:t>Translator: </a:t>
            </a:r>
            <a:r>
              <a:rPr lang="en-US" altLang="ja-JP" sz="2800" dirty="0" err="1" smtClean="0"/>
              <a:t>Norifumi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Hida</a:t>
            </a:r>
            <a:endParaRPr lang="en-US" altLang="ja-JP" sz="2800" dirty="0" smtClean="0"/>
          </a:p>
          <a:p>
            <a:r>
              <a:rPr lang="en-US" altLang="ja-JP" sz="2800" dirty="0" smtClean="0"/>
              <a:t>Illustrator: </a:t>
            </a:r>
            <a:r>
              <a:rPr lang="en-US" altLang="ja-JP" sz="2800" dirty="0" err="1" smtClean="0"/>
              <a:t>Yui</a:t>
            </a:r>
            <a:r>
              <a:rPr lang="en-US" altLang="ja-JP" sz="2800" dirty="0" smtClean="0"/>
              <a:t> Ishikawa</a:t>
            </a:r>
            <a:endParaRPr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939" y="5805264"/>
            <a:ext cx="1098123" cy="9004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68" y="1052736"/>
            <a:ext cx="9001131" cy="482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308" y="980728"/>
            <a:ext cx="88206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388424" cy="567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525" y="552450"/>
            <a:ext cx="531495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72" y="908720"/>
            <a:ext cx="8016591" cy="526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38"/>
            <a:ext cx="9144000" cy="682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91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6632"/>
            <a:ext cx="6120680" cy="648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-517"/>
            <a:ext cx="7519788" cy="681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764"/>
            <a:ext cx="7776864" cy="676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73563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" y="260648"/>
            <a:ext cx="902655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38125"/>
            <a:ext cx="5581650" cy="66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475</Words>
  <Application>Microsoft Office PowerPoint</Application>
  <PresentationFormat>画面に合わせる (4:3)</PresentationFormat>
  <Paragraphs>37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ないた　あかおに Naita Aka-oni Red Demon Cried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ないた　あかおに Naita Aka-oni Red Demon Cried</dc:title>
  <dc:creator>SEIJI FUKUSHIMA</dc:creator>
  <cp:lastModifiedBy>NETSU Makoto</cp:lastModifiedBy>
  <cp:revision>6</cp:revision>
  <dcterms:created xsi:type="dcterms:W3CDTF">2015-07-07T11:06:47Z</dcterms:created>
  <dcterms:modified xsi:type="dcterms:W3CDTF">2015-09-08T04:50:47Z</dcterms:modified>
</cp:coreProperties>
</file>